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2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0" r:id="rId18"/>
    <p:sldId id="271" r:id="rId19"/>
    <p:sldId id="272" r:id="rId20"/>
    <p:sldId id="276" r:id="rId21"/>
    <p:sldId id="277" r:id="rId22"/>
    <p:sldId id="278" r:id="rId23"/>
    <p:sldId id="279" r:id="rId24"/>
    <p:sldId id="280" r:id="rId25"/>
    <p:sldId id="300" r:id="rId26"/>
    <p:sldId id="281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6B2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C0CEA-9284-42BA-AF73-77B6514D58D1}" type="doc">
      <dgm:prSet loTypeId="cycle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3E109F6-2231-4C5D-8243-350072631C4C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1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Thông tin cá nhân</a:t>
          </a:r>
          <a:r>
            <a:rPr lang="en-US" sz="1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/>
          </a:r>
          <a:endParaRPr lang="en-US" sz="18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9D70998-5268-490A-B2A0-33F8E9DF050D}" cxnId="{A3804F9E-C9A6-4AA1-9D9A-773B3DBCD371}" type="par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26C07B9-8B37-4CCC-BE33-D38B1960B2B7}" cxnId="{A3804F9E-C9A6-4AA1-9D9A-773B3DBCD371}" type="sib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BDE3F9B-FF6D-4727-A9F4-2D20E24B47D4}">
      <dgm:prSet phldrT="[Text]" custT="1"/>
      <dgm:spPr/>
      <dgm:t>
        <a:bodyPr/>
        <a:lstStyle/>
        <a:p>
          <a:r>
            <a:rPr lang="vi-VN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Lương bổng</a:t>
          </a:r>
          <a:endParaRPr lang="en-US" sz="24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09C0D91-7102-453A-89D8-F490DFA3582C}" cxnId="{4222E66B-D219-4D79-98C3-CEDB7D805B13}" type="par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9C286A1-67AF-46A8-B212-932FC80FBF30}" cxnId="{4222E66B-D219-4D79-98C3-CEDB7D805B13}" type="sib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AA1F73-884C-46D7-B000-75757309850E}">
      <dgm:prSet phldrT="[Text]" custT="1"/>
      <dgm:spPr/>
      <dgm:t>
        <a:bodyPr/>
        <a:lstStyle/>
        <a:p>
          <a:r>
            <a: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Thuy</a:t>
          </a:r>
          <a:r>
            <a: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ê</a:t>
          </a:r>
          <a:r>
            <a: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 chuyển</a:t>
          </a:r>
          <a:endParaRPr lang="en-US" sz="24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D890412-8100-4D52-8649-9B3D7E1F0D1A}" cxnId="{10386FA9-D66F-4E41-8FD4-CAC454E9AD56}" type="par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BF8A979-076C-4554-813E-6380689DEF3E}" cxnId="{10386FA9-D66F-4E41-8FD4-CAC454E9AD56}" type="sib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27B7EDB-8061-4D17-8BEB-3E3AD38E0E27}">
      <dgm:prSet phldrT="[Text]" custT="1"/>
      <dgm:spPr/>
      <dgm:t>
        <a:bodyPr/>
        <a:lstStyle/>
        <a:p>
          <a:r>
            <a:rPr lang="vi-VN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Biệt phái</a:t>
          </a:r>
          <a:endParaRPr lang="en-US" sz="24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5777A29-7CA8-4647-8B39-9DB91A09B4D5}" cxnId="{D79897CC-8676-4107-B761-CCD39ABED03A}" type="par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E2DA076-0246-4775-9587-E86073DE0641}" cxnId="{D79897CC-8676-4107-B761-CCD39ABED03A}" type="sib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5B42291-0985-4AA2-AEA1-D2D5A722B580}">
      <dgm:prSet phldrT="[Text]" custT="1"/>
      <dgm:spPr/>
      <dgm:t>
        <a:bodyPr/>
        <a:lstStyle/>
        <a:p>
          <a:r>
            <a: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Nghỉ phép</a:t>
          </a:r>
          <a:endParaRPr lang="en-US" sz="24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C3AD137-061C-4F93-9212-35DB9C8DD20F}" cxnId="{7EDDAC0E-DB0F-4F9A-92B9-96E5495A6EF0}" type="par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09B5EAE-C10B-4914-BCF4-67E18E533468}" cxnId="{7EDDAC0E-DB0F-4F9A-92B9-96E5495A6EF0}" type="sib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DD1BAC-1963-47C1-BF59-64AA2A6C31BA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1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Thời gian làm việc</a:t>
          </a:r>
          <a:r>
            <a:rPr lang="vi-VN" sz="1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/>
          </a:r>
          <a:endParaRPr lang="vi-VN" sz="18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36E5D6-4218-480A-80D5-B74E82119761}" cxnId="{42B83167-5EF9-4AD4-9CD5-A89AF312A3F5}" type="par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376580A-66C4-4295-B1CD-C66E1A6E5979}" cxnId="{42B83167-5EF9-4AD4-9CD5-A89AF312A3F5}" type="sibTrans">
      <dgm:prSet/>
      <dgm:spPr/>
      <dgm:t>
        <a:bodyPr/>
        <a:lstStyle/>
        <a:p>
          <a:endParaRPr lang="en-US" sz="20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D04C31-AD54-42EE-9DF8-7AB2FB3D3244}" type="pres">
      <dgm:prSet presAssocID="{52FC0CEA-9284-42BA-AF73-77B6514D58D1}" presName="cycle" presStyleCnt="0">
        <dgm:presLayoutVars>
          <dgm:dir/>
          <dgm:resizeHandles val="exact"/>
        </dgm:presLayoutVars>
      </dgm:prSet>
      <dgm:spPr/>
    </dgm:pt>
    <dgm:pt modelId="{A73D0A48-E170-4CE1-A9CD-F1EFDE96DC17}" type="pres">
      <dgm:prSet presAssocID="{D3E109F6-2231-4C5D-8243-350072631C4C}" presName="node" presStyleLbl="node1" presStyleIdx="0" presStyleCnt="6" custScaleX="127692" custScaleY="118943">
        <dgm:presLayoutVars>
          <dgm:bulletEnabled val="1"/>
        </dgm:presLayoutVars>
      </dgm:prSet>
      <dgm:spPr/>
    </dgm:pt>
    <dgm:pt modelId="{6501E6C0-5653-4E4D-893D-75523F26F50B}" type="pres">
      <dgm:prSet presAssocID="{D3E109F6-2231-4C5D-8243-350072631C4C}" presName="spNode" presStyleCnt="0"/>
      <dgm:spPr/>
    </dgm:pt>
    <dgm:pt modelId="{36E3B2D2-CB22-4EA6-A9FF-BF191F1B0120}" type="pres">
      <dgm:prSet presAssocID="{126C07B9-8B37-4CCC-BE33-D38B1960B2B7}" presName="sibTrans" presStyleLbl="sibTrans1D1" presStyleIdx="0" presStyleCnt="6"/>
      <dgm:spPr/>
    </dgm:pt>
    <dgm:pt modelId="{C316ACC0-4E68-4E7F-B978-C2764BEB9B93}" type="pres">
      <dgm:prSet presAssocID="{5BDE3F9B-FF6D-4727-A9F4-2D20E24B47D4}" presName="node" presStyleLbl="node1" presStyleIdx="1" presStyleCnt="6" custScaleX="127692" custScaleY="118943">
        <dgm:presLayoutVars>
          <dgm:bulletEnabled val="1"/>
        </dgm:presLayoutVars>
      </dgm:prSet>
      <dgm:spPr/>
    </dgm:pt>
    <dgm:pt modelId="{2AB4EF1D-3505-42ED-A54F-5DB21602FD22}" type="pres">
      <dgm:prSet presAssocID="{5BDE3F9B-FF6D-4727-A9F4-2D20E24B47D4}" presName="spNode" presStyleCnt="0"/>
      <dgm:spPr/>
    </dgm:pt>
    <dgm:pt modelId="{218341A0-E0ED-4727-BAD1-FF46B30C149B}" type="pres">
      <dgm:prSet presAssocID="{49C286A1-67AF-46A8-B212-932FC80FBF30}" presName="sibTrans" presStyleLbl="sibTrans1D1" presStyleIdx="1" presStyleCnt="6"/>
      <dgm:spPr/>
    </dgm:pt>
    <dgm:pt modelId="{32007F19-6EFD-4981-AE5E-73687A3E78CA}" type="pres">
      <dgm:prSet presAssocID="{0BAA1F73-884C-46D7-B000-75757309850E}" presName="node" presStyleLbl="node1" presStyleIdx="2" presStyleCnt="6" custScaleX="127692" custScaleY="118943">
        <dgm:presLayoutVars>
          <dgm:bulletEnabled val="1"/>
        </dgm:presLayoutVars>
      </dgm:prSet>
      <dgm:spPr/>
    </dgm:pt>
    <dgm:pt modelId="{46F2260E-F205-488B-B979-93F71AD6434F}" type="pres">
      <dgm:prSet presAssocID="{0BAA1F73-884C-46D7-B000-75757309850E}" presName="spNode" presStyleCnt="0"/>
      <dgm:spPr/>
    </dgm:pt>
    <dgm:pt modelId="{AE187C5A-75A0-4649-A00C-7E29FF866E8B}" type="pres">
      <dgm:prSet presAssocID="{ABF8A979-076C-4554-813E-6380689DEF3E}" presName="sibTrans" presStyleLbl="sibTrans1D1" presStyleIdx="2" presStyleCnt="6"/>
      <dgm:spPr/>
    </dgm:pt>
    <dgm:pt modelId="{139CAA57-16A6-4D51-8051-1223E7F6F552}" type="pres">
      <dgm:prSet presAssocID="{627B7EDB-8061-4D17-8BEB-3E3AD38E0E27}" presName="node" presStyleLbl="node1" presStyleIdx="3" presStyleCnt="6" custScaleX="127692" custScaleY="118943">
        <dgm:presLayoutVars>
          <dgm:bulletEnabled val="1"/>
        </dgm:presLayoutVars>
      </dgm:prSet>
      <dgm:spPr/>
    </dgm:pt>
    <dgm:pt modelId="{67B10237-5C0B-448F-9E84-B721827990C3}" type="pres">
      <dgm:prSet presAssocID="{627B7EDB-8061-4D17-8BEB-3E3AD38E0E27}" presName="spNode" presStyleCnt="0"/>
      <dgm:spPr/>
    </dgm:pt>
    <dgm:pt modelId="{5E9A0919-EA54-4BB6-8A81-ABDCDE148F16}" type="pres">
      <dgm:prSet presAssocID="{5E2DA076-0246-4775-9587-E86073DE0641}" presName="sibTrans" presStyleLbl="sibTrans1D1" presStyleIdx="3" presStyleCnt="6"/>
      <dgm:spPr/>
    </dgm:pt>
    <dgm:pt modelId="{F610A84E-1728-46E8-9AD0-8D3813D4017D}" type="pres">
      <dgm:prSet presAssocID="{15B42291-0985-4AA2-AEA1-D2D5A722B580}" presName="node" presStyleLbl="node1" presStyleIdx="4" presStyleCnt="6" custScaleX="127692" custScaleY="118943">
        <dgm:presLayoutVars>
          <dgm:bulletEnabled val="1"/>
        </dgm:presLayoutVars>
      </dgm:prSet>
      <dgm:spPr/>
    </dgm:pt>
    <dgm:pt modelId="{35360967-71C1-4ABF-BAB7-65451A5D4198}" type="pres">
      <dgm:prSet presAssocID="{15B42291-0985-4AA2-AEA1-D2D5A722B580}" presName="spNode" presStyleCnt="0"/>
      <dgm:spPr/>
    </dgm:pt>
    <dgm:pt modelId="{37B9B7D8-FD20-4841-86BA-4696FE7021A2}" type="pres">
      <dgm:prSet presAssocID="{809B5EAE-C10B-4914-BCF4-67E18E533468}" presName="sibTrans" presStyleLbl="sibTrans1D1" presStyleIdx="4" presStyleCnt="6"/>
      <dgm:spPr/>
    </dgm:pt>
    <dgm:pt modelId="{D6DF5271-F916-4189-856A-A515563C0DB8}" type="pres">
      <dgm:prSet presAssocID="{7FDD1BAC-1963-47C1-BF59-64AA2A6C31BA}" presName="node" presStyleLbl="node1" presStyleIdx="5" presStyleCnt="6" custScaleX="127692" custScaleY="118943">
        <dgm:presLayoutVars>
          <dgm:bulletEnabled val="1"/>
        </dgm:presLayoutVars>
      </dgm:prSet>
      <dgm:spPr/>
    </dgm:pt>
    <dgm:pt modelId="{D6C802E7-3017-41D0-9387-7F3931A73554}" type="pres">
      <dgm:prSet presAssocID="{7FDD1BAC-1963-47C1-BF59-64AA2A6C31BA}" presName="spNode" presStyleCnt="0"/>
      <dgm:spPr/>
    </dgm:pt>
    <dgm:pt modelId="{60EBB786-79AE-4DB4-BD44-C58854C3CA56}" type="pres">
      <dgm:prSet presAssocID="{9376580A-66C4-4295-B1CD-C66E1A6E5979}" presName="sibTrans" presStyleLbl="sibTrans1D1" presStyleIdx="5" presStyleCnt="6"/>
      <dgm:spPr/>
    </dgm:pt>
  </dgm:ptLst>
  <dgm:cxnLst>
    <dgm:cxn modelId="{A3804F9E-C9A6-4AA1-9D9A-773B3DBCD371}" srcId="{52FC0CEA-9284-42BA-AF73-77B6514D58D1}" destId="{D3E109F6-2231-4C5D-8243-350072631C4C}" srcOrd="0" destOrd="0" parTransId="{89D70998-5268-490A-B2A0-33F8E9DF050D}" sibTransId="{126C07B9-8B37-4CCC-BE33-D38B1960B2B7}"/>
    <dgm:cxn modelId="{4222E66B-D219-4D79-98C3-CEDB7D805B13}" srcId="{52FC0CEA-9284-42BA-AF73-77B6514D58D1}" destId="{5BDE3F9B-FF6D-4727-A9F4-2D20E24B47D4}" srcOrd="1" destOrd="0" parTransId="{109C0D91-7102-453A-89D8-F490DFA3582C}" sibTransId="{49C286A1-67AF-46A8-B212-932FC80FBF30}"/>
    <dgm:cxn modelId="{10386FA9-D66F-4E41-8FD4-CAC454E9AD56}" srcId="{52FC0CEA-9284-42BA-AF73-77B6514D58D1}" destId="{0BAA1F73-884C-46D7-B000-75757309850E}" srcOrd="2" destOrd="0" parTransId="{0D890412-8100-4D52-8649-9B3D7E1F0D1A}" sibTransId="{ABF8A979-076C-4554-813E-6380689DEF3E}"/>
    <dgm:cxn modelId="{D79897CC-8676-4107-B761-CCD39ABED03A}" srcId="{52FC0CEA-9284-42BA-AF73-77B6514D58D1}" destId="{627B7EDB-8061-4D17-8BEB-3E3AD38E0E27}" srcOrd="3" destOrd="0" parTransId="{15777A29-7CA8-4647-8B39-9DB91A09B4D5}" sibTransId="{5E2DA076-0246-4775-9587-E86073DE0641}"/>
    <dgm:cxn modelId="{7EDDAC0E-DB0F-4F9A-92B9-96E5495A6EF0}" srcId="{52FC0CEA-9284-42BA-AF73-77B6514D58D1}" destId="{15B42291-0985-4AA2-AEA1-D2D5A722B580}" srcOrd="4" destOrd="0" parTransId="{0C3AD137-061C-4F93-9212-35DB9C8DD20F}" sibTransId="{809B5EAE-C10B-4914-BCF4-67E18E533468}"/>
    <dgm:cxn modelId="{42B83167-5EF9-4AD4-9CD5-A89AF312A3F5}" srcId="{52FC0CEA-9284-42BA-AF73-77B6514D58D1}" destId="{7FDD1BAC-1963-47C1-BF59-64AA2A6C31BA}" srcOrd="5" destOrd="0" parTransId="{0B36E5D6-4218-480A-80D5-B74E82119761}" sibTransId="{9376580A-66C4-4295-B1CD-C66E1A6E5979}"/>
    <dgm:cxn modelId="{014E03F4-044E-4DE0-95D6-1760ECC89062}" type="presOf" srcId="{52FC0CEA-9284-42BA-AF73-77B6514D58D1}" destId="{8FD04C31-AD54-42EE-9DF8-7AB2FB3D3244}" srcOrd="0" destOrd="0" presId="urn:microsoft.com/office/officeart/2005/8/layout/cycle6"/>
    <dgm:cxn modelId="{96559B0F-09C8-4587-BA0D-E8640B8AECF8}" type="presParOf" srcId="{8FD04C31-AD54-42EE-9DF8-7AB2FB3D3244}" destId="{A73D0A48-E170-4CE1-A9CD-F1EFDE96DC17}" srcOrd="0" destOrd="0" presId="urn:microsoft.com/office/officeart/2005/8/layout/cycle6"/>
    <dgm:cxn modelId="{0A21F4E2-183D-412F-A119-319F0B4AE814}" type="presOf" srcId="{D3E109F6-2231-4C5D-8243-350072631C4C}" destId="{A73D0A48-E170-4CE1-A9CD-F1EFDE96DC17}" srcOrd="0" destOrd="0" presId="urn:microsoft.com/office/officeart/2005/8/layout/cycle6"/>
    <dgm:cxn modelId="{A04178D3-8C4C-4747-893B-208A24371F28}" type="presParOf" srcId="{8FD04C31-AD54-42EE-9DF8-7AB2FB3D3244}" destId="{6501E6C0-5653-4E4D-893D-75523F26F50B}" srcOrd="1" destOrd="0" presId="urn:microsoft.com/office/officeart/2005/8/layout/cycle6"/>
    <dgm:cxn modelId="{7097E208-483F-4B12-A591-7FE0E4645F1B}" type="presParOf" srcId="{8FD04C31-AD54-42EE-9DF8-7AB2FB3D3244}" destId="{36E3B2D2-CB22-4EA6-A9FF-BF191F1B0120}" srcOrd="2" destOrd="0" presId="urn:microsoft.com/office/officeart/2005/8/layout/cycle6"/>
    <dgm:cxn modelId="{78293AA8-EA95-4488-A64B-87D6E3A87AB8}" type="presOf" srcId="{126C07B9-8B37-4CCC-BE33-D38B1960B2B7}" destId="{36E3B2D2-CB22-4EA6-A9FF-BF191F1B0120}" srcOrd="0" destOrd="0" presId="urn:microsoft.com/office/officeart/2005/8/layout/cycle6"/>
    <dgm:cxn modelId="{A0F9BA26-2A06-4D50-A266-89B068DB6094}" type="presParOf" srcId="{8FD04C31-AD54-42EE-9DF8-7AB2FB3D3244}" destId="{C316ACC0-4E68-4E7F-B978-C2764BEB9B93}" srcOrd="3" destOrd="0" presId="urn:microsoft.com/office/officeart/2005/8/layout/cycle6"/>
    <dgm:cxn modelId="{1A0438CB-2A51-4B5D-9856-CD081BA2A519}" type="presOf" srcId="{5BDE3F9B-FF6D-4727-A9F4-2D20E24B47D4}" destId="{C316ACC0-4E68-4E7F-B978-C2764BEB9B93}" srcOrd="0" destOrd="0" presId="urn:microsoft.com/office/officeart/2005/8/layout/cycle6"/>
    <dgm:cxn modelId="{95658B56-6825-431E-9BE5-EB97A9073564}" type="presParOf" srcId="{8FD04C31-AD54-42EE-9DF8-7AB2FB3D3244}" destId="{2AB4EF1D-3505-42ED-A54F-5DB21602FD22}" srcOrd="4" destOrd="0" presId="urn:microsoft.com/office/officeart/2005/8/layout/cycle6"/>
    <dgm:cxn modelId="{2BB3280A-7DE3-4DE8-9BE1-560EE23468E2}" type="presParOf" srcId="{8FD04C31-AD54-42EE-9DF8-7AB2FB3D3244}" destId="{218341A0-E0ED-4727-BAD1-FF46B30C149B}" srcOrd="5" destOrd="0" presId="urn:microsoft.com/office/officeart/2005/8/layout/cycle6"/>
    <dgm:cxn modelId="{E2C74B78-B19D-4DE2-9D8E-4C1343D0185B}" type="presOf" srcId="{49C286A1-67AF-46A8-B212-932FC80FBF30}" destId="{218341A0-E0ED-4727-BAD1-FF46B30C149B}" srcOrd="0" destOrd="0" presId="urn:microsoft.com/office/officeart/2005/8/layout/cycle6"/>
    <dgm:cxn modelId="{CB5DB4BF-77D0-4119-847C-2C5D1EE9E867}" type="presParOf" srcId="{8FD04C31-AD54-42EE-9DF8-7AB2FB3D3244}" destId="{32007F19-6EFD-4981-AE5E-73687A3E78CA}" srcOrd="6" destOrd="0" presId="urn:microsoft.com/office/officeart/2005/8/layout/cycle6"/>
    <dgm:cxn modelId="{CFEBE98D-61C9-4D98-9083-C8A7E7417751}" type="presOf" srcId="{0BAA1F73-884C-46D7-B000-75757309850E}" destId="{32007F19-6EFD-4981-AE5E-73687A3E78CA}" srcOrd="0" destOrd="0" presId="urn:microsoft.com/office/officeart/2005/8/layout/cycle6"/>
    <dgm:cxn modelId="{F5388811-80BE-4A95-B584-C07DF07230FF}" type="presParOf" srcId="{8FD04C31-AD54-42EE-9DF8-7AB2FB3D3244}" destId="{46F2260E-F205-488B-B979-93F71AD6434F}" srcOrd="7" destOrd="0" presId="urn:microsoft.com/office/officeart/2005/8/layout/cycle6"/>
    <dgm:cxn modelId="{750D4818-A569-47BD-9317-DD8E3053D1B3}" type="presParOf" srcId="{8FD04C31-AD54-42EE-9DF8-7AB2FB3D3244}" destId="{AE187C5A-75A0-4649-A00C-7E29FF866E8B}" srcOrd="8" destOrd="0" presId="urn:microsoft.com/office/officeart/2005/8/layout/cycle6"/>
    <dgm:cxn modelId="{6629E296-923A-4796-B863-F17D642C2344}" type="presOf" srcId="{ABF8A979-076C-4554-813E-6380689DEF3E}" destId="{AE187C5A-75A0-4649-A00C-7E29FF866E8B}" srcOrd="0" destOrd="0" presId="urn:microsoft.com/office/officeart/2005/8/layout/cycle6"/>
    <dgm:cxn modelId="{A7297CD7-95E5-410C-8DDE-7AFF3BA6AEBE}" type="presParOf" srcId="{8FD04C31-AD54-42EE-9DF8-7AB2FB3D3244}" destId="{139CAA57-16A6-4D51-8051-1223E7F6F552}" srcOrd="9" destOrd="0" presId="urn:microsoft.com/office/officeart/2005/8/layout/cycle6"/>
    <dgm:cxn modelId="{3036E692-6036-44E2-96EE-E4E391FFC39E}" type="presOf" srcId="{627B7EDB-8061-4D17-8BEB-3E3AD38E0E27}" destId="{139CAA57-16A6-4D51-8051-1223E7F6F552}" srcOrd="0" destOrd="0" presId="urn:microsoft.com/office/officeart/2005/8/layout/cycle6"/>
    <dgm:cxn modelId="{D964ADE7-AC2E-4272-9C25-2C2BA1D2FCF9}" type="presParOf" srcId="{8FD04C31-AD54-42EE-9DF8-7AB2FB3D3244}" destId="{67B10237-5C0B-448F-9E84-B721827990C3}" srcOrd="10" destOrd="0" presId="urn:microsoft.com/office/officeart/2005/8/layout/cycle6"/>
    <dgm:cxn modelId="{33E2B0C9-EA06-4B21-AF8D-01E9566F2ED2}" type="presParOf" srcId="{8FD04C31-AD54-42EE-9DF8-7AB2FB3D3244}" destId="{5E9A0919-EA54-4BB6-8A81-ABDCDE148F16}" srcOrd="11" destOrd="0" presId="urn:microsoft.com/office/officeart/2005/8/layout/cycle6"/>
    <dgm:cxn modelId="{7E22B87E-996D-46AD-99EF-BC417E8783A0}" type="presOf" srcId="{5E2DA076-0246-4775-9587-E86073DE0641}" destId="{5E9A0919-EA54-4BB6-8A81-ABDCDE148F16}" srcOrd="0" destOrd="0" presId="urn:microsoft.com/office/officeart/2005/8/layout/cycle6"/>
    <dgm:cxn modelId="{D91CE740-AAC4-43AA-8C1A-51407FEAF898}" type="presParOf" srcId="{8FD04C31-AD54-42EE-9DF8-7AB2FB3D3244}" destId="{F610A84E-1728-46E8-9AD0-8D3813D4017D}" srcOrd="12" destOrd="0" presId="urn:microsoft.com/office/officeart/2005/8/layout/cycle6"/>
    <dgm:cxn modelId="{36F7FE73-8097-48AF-91D1-471406C916AA}" type="presOf" srcId="{15B42291-0985-4AA2-AEA1-D2D5A722B580}" destId="{F610A84E-1728-46E8-9AD0-8D3813D4017D}" srcOrd="0" destOrd="0" presId="urn:microsoft.com/office/officeart/2005/8/layout/cycle6"/>
    <dgm:cxn modelId="{B8ED81A7-DF0A-4BAB-A919-BD78C44A7005}" type="presParOf" srcId="{8FD04C31-AD54-42EE-9DF8-7AB2FB3D3244}" destId="{35360967-71C1-4ABF-BAB7-65451A5D4198}" srcOrd="13" destOrd="0" presId="urn:microsoft.com/office/officeart/2005/8/layout/cycle6"/>
    <dgm:cxn modelId="{66449837-25C1-451F-826B-7A6B5C46023B}" type="presParOf" srcId="{8FD04C31-AD54-42EE-9DF8-7AB2FB3D3244}" destId="{37B9B7D8-FD20-4841-86BA-4696FE7021A2}" srcOrd="14" destOrd="0" presId="urn:microsoft.com/office/officeart/2005/8/layout/cycle6"/>
    <dgm:cxn modelId="{CCBCB784-AC01-4B18-8946-E572857AC3F1}" type="presOf" srcId="{809B5EAE-C10B-4914-BCF4-67E18E533468}" destId="{37B9B7D8-FD20-4841-86BA-4696FE7021A2}" srcOrd="0" destOrd="0" presId="urn:microsoft.com/office/officeart/2005/8/layout/cycle6"/>
    <dgm:cxn modelId="{57BF9AA6-215B-434B-9DD0-84D673AD3474}" type="presParOf" srcId="{8FD04C31-AD54-42EE-9DF8-7AB2FB3D3244}" destId="{D6DF5271-F916-4189-856A-A515563C0DB8}" srcOrd="15" destOrd="0" presId="urn:microsoft.com/office/officeart/2005/8/layout/cycle6"/>
    <dgm:cxn modelId="{73CB3287-2444-4EB1-866E-395C438302BC}" type="presOf" srcId="{7FDD1BAC-1963-47C1-BF59-64AA2A6C31BA}" destId="{D6DF5271-F916-4189-856A-A515563C0DB8}" srcOrd="0" destOrd="0" presId="urn:microsoft.com/office/officeart/2005/8/layout/cycle6"/>
    <dgm:cxn modelId="{52F8E02A-E40B-460C-B14A-089AB9E2AB6B}" type="presParOf" srcId="{8FD04C31-AD54-42EE-9DF8-7AB2FB3D3244}" destId="{D6C802E7-3017-41D0-9387-7F3931A73554}" srcOrd="16" destOrd="0" presId="urn:microsoft.com/office/officeart/2005/8/layout/cycle6"/>
    <dgm:cxn modelId="{5215E11E-5E39-45D3-BCCF-9B0E14532D77}" type="presParOf" srcId="{8FD04C31-AD54-42EE-9DF8-7AB2FB3D3244}" destId="{60EBB786-79AE-4DB4-BD44-C58854C3CA56}" srcOrd="17" destOrd="0" presId="urn:microsoft.com/office/officeart/2005/8/layout/cycle6"/>
    <dgm:cxn modelId="{2E6B9D65-EA0D-4A1C-81A2-20325D371728}" type="presOf" srcId="{9376580A-66C4-4295-B1CD-C66E1A6E5979}" destId="{60EBB786-79AE-4DB4-BD44-C58854C3CA56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967621" cy="5327641"/>
        <a:chOff x="0" y="0"/>
        <a:chExt cx="6967621" cy="5327641"/>
      </a:xfrm>
    </dsp:grpSpPr>
    <dsp:sp modelId="{A73D0A48-E170-4CE1-A9CD-F1EFDE96DC17}">
      <dsp:nvSpPr>
        <dsp:cNvPr id="3" name="Rounded Rectangle 2"/>
        <dsp:cNvSpPr/>
      </dsp:nvSpPr>
      <dsp:spPr bwMode="white">
        <a:xfrm>
          <a:off x="2765714" y="0"/>
          <a:ext cx="1436194" cy="93352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>
            <a:shade val="5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1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Thông tin cá nhân</a:t>
          </a:r>
          <a:endParaRPr lang="en-US" sz="18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765714" y="0"/>
        <a:ext cx="1436194" cy="933526"/>
      </dsp:txXfrm>
    </dsp:sp>
    <dsp:sp modelId="{36E3B2D2-CB22-4EA6-A9FF-BF191F1B0120}">
      <dsp:nvSpPr>
        <dsp:cNvPr id="4" name="Arc 3"/>
        <dsp:cNvSpPr/>
      </dsp:nvSpPr>
      <dsp:spPr bwMode="white">
        <a:xfrm>
          <a:off x="1286753" y="466763"/>
          <a:ext cx="4394115" cy="4394115"/>
        </a:xfrm>
        <a:prstGeom prst="arc">
          <a:avLst>
            <a:gd name="adj1" fmla="val 17359935"/>
            <a:gd name="adj2" fmla="val 18858634"/>
          </a:avLst>
        </a:prstGeom>
      </dsp:spPr>
      <dsp:style>
        <a:lnRef idx="1">
          <a:schemeClr val="accent1">
            <a:shade val="90000"/>
            <a:hueOff val="0"/>
            <a:satOff val="0"/>
            <a:lumOff val="0"/>
            <a:alpha val="100000"/>
          </a:schemeClr>
        </a:lnRef>
        <a:fillRef idx="0">
          <a:schemeClr val="accent1">
            <a:shade val="9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/>
      </dsp:style>
      <dsp:txXfrm>
        <a:off x="1286753" y="466763"/>
        <a:ext cx="4394115" cy="4394115"/>
      </dsp:txXfrm>
    </dsp:sp>
    <dsp:sp modelId="{C316ACC0-4E68-4E7F-B978-C2764BEB9B93}">
      <dsp:nvSpPr>
        <dsp:cNvPr id="5" name="Rounded Rectangle 4"/>
        <dsp:cNvSpPr/>
      </dsp:nvSpPr>
      <dsp:spPr bwMode="white">
        <a:xfrm>
          <a:off x="4668421" y="1098529"/>
          <a:ext cx="1436194" cy="93352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>
            <a:shade val="50000"/>
            <a:hueOff val="139999"/>
            <a:satOff val="-3398"/>
            <a:lumOff val="1437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Lương bổng</a:t>
          </a:r>
          <a:endParaRPr lang="en-US" sz="24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668421" y="1098529"/>
        <a:ext cx="1436194" cy="933526"/>
      </dsp:txXfrm>
    </dsp:sp>
    <dsp:sp modelId="{218341A0-E0ED-4727-BAD1-FF46B30C149B}">
      <dsp:nvSpPr>
        <dsp:cNvPr id="6" name="Arc 5"/>
        <dsp:cNvSpPr/>
      </dsp:nvSpPr>
      <dsp:spPr bwMode="white">
        <a:xfrm>
          <a:off x="1286753" y="466763"/>
          <a:ext cx="4394115" cy="4394115"/>
        </a:xfrm>
        <a:prstGeom prst="arc">
          <a:avLst>
            <a:gd name="adj1" fmla="val 20617370"/>
            <a:gd name="adj2" fmla="val 982629"/>
          </a:avLst>
        </a:prstGeom>
      </dsp:spPr>
      <dsp:style>
        <a:lnRef idx="1">
          <a:schemeClr val="accent1">
            <a:shade val="90000"/>
            <a:hueOff val="139999"/>
            <a:satOff val="-3006"/>
            <a:lumOff val="11111"/>
            <a:alpha val="100000"/>
          </a:schemeClr>
        </a:lnRef>
        <a:fillRef idx="0">
          <a:schemeClr val="accent1">
            <a:shade val="90000"/>
            <a:hueOff val="139999"/>
            <a:satOff val="-3006"/>
            <a:lumOff val="11111"/>
            <a:alpha val="100000"/>
          </a:schemeClr>
        </a:fillRef>
        <a:effectRef idx="0">
          <a:scrgbClr r="0" g="0" b="0"/>
        </a:effectRef>
        <a:fontRef idx="minor"/>
      </dsp:style>
      <dsp:txXfrm>
        <a:off x="1286753" y="466763"/>
        <a:ext cx="4394115" cy="4394115"/>
      </dsp:txXfrm>
    </dsp:sp>
    <dsp:sp modelId="{32007F19-6EFD-4981-AE5E-73687A3E78CA}">
      <dsp:nvSpPr>
        <dsp:cNvPr id="7" name="Rounded Rectangle 6"/>
        <dsp:cNvSpPr/>
      </dsp:nvSpPr>
      <dsp:spPr bwMode="white">
        <a:xfrm>
          <a:off x="4668421" y="3295586"/>
          <a:ext cx="1436194" cy="93352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>
            <a:shade val="50000"/>
            <a:hueOff val="279999"/>
            <a:satOff val="-6796"/>
            <a:lumOff val="2875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Thuy</a:t>
          </a:r>
          <a:r>
            <a: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ê</a:t>
          </a:r>
          <a:r>
            <a: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 chuyển</a:t>
          </a:r>
          <a:endParaRPr lang="en-US" sz="24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668421" y="3295586"/>
        <a:ext cx="1436194" cy="933526"/>
      </dsp:txXfrm>
    </dsp:sp>
    <dsp:sp modelId="{AE187C5A-75A0-4649-A00C-7E29FF866E8B}">
      <dsp:nvSpPr>
        <dsp:cNvPr id="8" name="Arc 7"/>
        <dsp:cNvSpPr/>
      </dsp:nvSpPr>
      <dsp:spPr bwMode="white">
        <a:xfrm>
          <a:off x="1286753" y="466763"/>
          <a:ext cx="4394115" cy="4394115"/>
        </a:xfrm>
        <a:prstGeom prst="arc">
          <a:avLst>
            <a:gd name="adj1" fmla="val 2741365"/>
            <a:gd name="adj2" fmla="val 4240064"/>
          </a:avLst>
        </a:prstGeom>
      </dsp:spPr>
      <dsp:style>
        <a:lnRef idx="1">
          <a:schemeClr val="accent1">
            <a:shade val="90000"/>
            <a:hueOff val="279999"/>
            <a:satOff val="-6012"/>
            <a:lumOff val="22222"/>
            <a:alpha val="100000"/>
          </a:schemeClr>
        </a:lnRef>
        <a:fillRef idx="0">
          <a:schemeClr val="accent1">
            <a:shade val="90000"/>
            <a:hueOff val="279999"/>
            <a:satOff val="-6012"/>
            <a:lumOff val="22222"/>
            <a:alpha val="100000"/>
          </a:schemeClr>
        </a:fillRef>
        <a:effectRef idx="0">
          <a:scrgbClr r="0" g="0" b="0"/>
        </a:effectRef>
        <a:fontRef idx="minor"/>
      </dsp:style>
      <dsp:txXfrm>
        <a:off x="1286753" y="466763"/>
        <a:ext cx="4394115" cy="4394115"/>
      </dsp:txXfrm>
    </dsp:sp>
    <dsp:sp modelId="{139CAA57-16A6-4D51-8051-1223E7F6F552}">
      <dsp:nvSpPr>
        <dsp:cNvPr id="9" name="Rounded Rectangle 8"/>
        <dsp:cNvSpPr/>
      </dsp:nvSpPr>
      <dsp:spPr bwMode="white">
        <a:xfrm>
          <a:off x="2765714" y="4394115"/>
          <a:ext cx="1436194" cy="93352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>
            <a:shade val="50000"/>
            <a:hueOff val="420000"/>
            <a:satOff val="-10195"/>
            <a:lumOff val="4313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Biệt phái</a:t>
          </a:r>
          <a:endParaRPr lang="en-US" sz="24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765714" y="4394115"/>
        <a:ext cx="1436194" cy="933526"/>
      </dsp:txXfrm>
    </dsp:sp>
    <dsp:sp modelId="{5E9A0919-EA54-4BB6-8A81-ABDCDE148F16}">
      <dsp:nvSpPr>
        <dsp:cNvPr id="10" name="Arc 9"/>
        <dsp:cNvSpPr/>
      </dsp:nvSpPr>
      <dsp:spPr bwMode="white">
        <a:xfrm>
          <a:off x="1286753" y="466763"/>
          <a:ext cx="4394115" cy="4394115"/>
        </a:xfrm>
        <a:prstGeom prst="arc">
          <a:avLst>
            <a:gd name="adj1" fmla="val 6559935"/>
            <a:gd name="adj2" fmla="val 8058634"/>
          </a:avLst>
        </a:prstGeom>
      </dsp:spPr>
      <dsp:style>
        <a:lnRef idx="1">
          <a:schemeClr val="accent1">
            <a:shade val="90000"/>
            <a:hueOff val="420000"/>
            <a:satOff val="-9019"/>
            <a:lumOff val="33333"/>
            <a:alpha val="100000"/>
          </a:schemeClr>
        </a:lnRef>
        <a:fillRef idx="0">
          <a:schemeClr val="accent1">
            <a:shade val="90000"/>
            <a:hueOff val="420000"/>
            <a:satOff val="-9019"/>
            <a:lumOff val="33333"/>
            <a:alpha val="100000"/>
          </a:schemeClr>
        </a:fillRef>
        <a:effectRef idx="0">
          <a:scrgbClr r="0" g="0" b="0"/>
        </a:effectRef>
        <a:fontRef idx="minor"/>
      </dsp:style>
      <dsp:txXfrm>
        <a:off x="1286753" y="466763"/>
        <a:ext cx="4394115" cy="4394115"/>
      </dsp:txXfrm>
    </dsp:sp>
    <dsp:sp modelId="{F610A84E-1728-46E8-9AD0-8D3813D4017D}">
      <dsp:nvSpPr>
        <dsp:cNvPr id="11" name="Rounded Rectangle 10"/>
        <dsp:cNvSpPr/>
      </dsp:nvSpPr>
      <dsp:spPr bwMode="white">
        <a:xfrm>
          <a:off x="863006" y="3295586"/>
          <a:ext cx="1436194" cy="93352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>
            <a:tint val="55000"/>
            <a:hueOff val="-139999"/>
            <a:satOff val="3399"/>
            <a:lumOff val="-1437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Nghỉ phép</a:t>
          </a:r>
          <a:endParaRPr lang="en-US" sz="24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63006" y="3295586"/>
        <a:ext cx="1436194" cy="933526"/>
      </dsp:txXfrm>
    </dsp:sp>
    <dsp:sp modelId="{37B9B7D8-FD20-4841-86BA-4696FE7021A2}">
      <dsp:nvSpPr>
        <dsp:cNvPr id="12" name="Arc 11"/>
        <dsp:cNvSpPr/>
      </dsp:nvSpPr>
      <dsp:spPr bwMode="white">
        <a:xfrm>
          <a:off x="1286753" y="466763"/>
          <a:ext cx="4394115" cy="4394115"/>
        </a:xfrm>
        <a:prstGeom prst="arc">
          <a:avLst>
            <a:gd name="adj1" fmla="val 9817370"/>
            <a:gd name="adj2" fmla="val 11782629"/>
          </a:avLst>
        </a:prstGeom>
      </dsp:spPr>
      <dsp:style>
        <a:lnRef idx="1">
          <a:schemeClr val="accent1">
            <a:tint val="50000"/>
            <a:hueOff val="-139999"/>
            <a:satOff val="3007"/>
            <a:lumOff val="-11110"/>
            <a:alpha val="100000"/>
          </a:schemeClr>
        </a:lnRef>
        <a:fillRef idx="0">
          <a:schemeClr val="accent1">
            <a:tint val="50000"/>
            <a:hueOff val="-139999"/>
            <a:satOff val="3007"/>
            <a:lumOff val="-11110"/>
            <a:alpha val="100000"/>
          </a:schemeClr>
        </a:fillRef>
        <a:effectRef idx="0">
          <a:scrgbClr r="0" g="0" b="0"/>
        </a:effectRef>
        <a:fontRef idx="minor"/>
      </dsp:style>
      <dsp:txXfrm>
        <a:off x="1286753" y="466763"/>
        <a:ext cx="4394115" cy="4394115"/>
      </dsp:txXfrm>
    </dsp:sp>
    <dsp:sp modelId="{D6DF5271-F916-4189-856A-A515563C0DB8}">
      <dsp:nvSpPr>
        <dsp:cNvPr id="13" name="Rounded Rectangle 12"/>
        <dsp:cNvSpPr/>
      </dsp:nvSpPr>
      <dsp:spPr bwMode="white">
        <a:xfrm>
          <a:off x="863006" y="1098529"/>
          <a:ext cx="1436194" cy="933526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>
            <a:tint val="55000"/>
            <a:hueOff val="-279999"/>
            <a:satOff val="6797"/>
            <a:lumOff val="-2875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68580" tIns="68580" rIns="68580" bIns="685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1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Thời gian làm việc</a:t>
          </a:r>
          <a:endParaRPr lang="vi-VN" sz="1800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63006" y="1098529"/>
        <a:ext cx="1436194" cy="933526"/>
      </dsp:txXfrm>
    </dsp:sp>
    <dsp:sp modelId="{60EBB786-79AE-4DB4-BD44-C58854C3CA56}">
      <dsp:nvSpPr>
        <dsp:cNvPr id="14" name="Arc 13"/>
        <dsp:cNvSpPr/>
      </dsp:nvSpPr>
      <dsp:spPr bwMode="white">
        <a:xfrm>
          <a:off x="1286753" y="466763"/>
          <a:ext cx="4394115" cy="4394115"/>
        </a:xfrm>
        <a:prstGeom prst="arc">
          <a:avLst>
            <a:gd name="adj1" fmla="val 13541365"/>
            <a:gd name="adj2" fmla="val 15040064"/>
          </a:avLst>
        </a:prstGeom>
      </dsp:spPr>
      <dsp:style>
        <a:lnRef idx="1">
          <a:schemeClr val="accent1">
            <a:tint val="50000"/>
            <a:hueOff val="-279999"/>
            <a:satOff val="6013"/>
            <a:lumOff val="-22221"/>
            <a:alpha val="100000"/>
          </a:schemeClr>
        </a:lnRef>
        <a:fillRef idx="0">
          <a:schemeClr val="accent1">
            <a:tint val="50000"/>
            <a:hueOff val="-279999"/>
            <a:satOff val="6013"/>
            <a:lumOff val="-22221"/>
            <a:alpha val="100000"/>
          </a:schemeClr>
        </a:fillRef>
        <a:effectRef idx="0">
          <a:scrgbClr r="0" g="0" b="0"/>
        </a:effectRef>
        <a:fontRef idx="minor"/>
      </dsp:style>
      <dsp:txXfrm>
        <a:off x="1286753" y="466763"/>
        <a:ext cx="4394115" cy="4394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D2721-8843-4349-88CD-34D1B216A97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59BA9-DB31-48DE-B174-CADEB740F26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tags" Target="../tags/tag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tags" Target="../tags/tag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1"/>
            <a:ext cx="12192001" cy="14277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83" y="0"/>
            <a:ext cx="1427747" cy="14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5300" y="190652"/>
            <a:ext cx="500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ƯỜNG ĐẠI HỌC SÀI GÒN</a:t>
            </a:r>
            <a:endParaRPr lang="en-US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5767" y="734436"/>
            <a:ext cx="566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CÔNG NGHỆ THÔNG TIN</a:t>
            </a:r>
            <a:endParaRPr lang="en-US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Xem điểm sàn, chuẩn &amp; kết quả xét tuyển Đại học Sài Gòn 2021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7746"/>
            <a:ext cx="12192000" cy="543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14855" y="1806680"/>
            <a:ext cx="5362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 LUẬN TỐT NGHIỆP</a:t>
            </a:r>
            <a:endParaRPr lang="en-US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9375" y="2692272"/>
            <a:ext cx="9153237" cy="1813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4000" b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US" sz="4000" b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Â</a:t>
            </a:r>
            <a:r>
              <a:rPr lang="vi-VN" sz="4000" b="1">
                <a:solidFill>
                  <a:schemeClr val="accent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DỰNG HỆ THỐNG QUẢN LÝ NHÂN SỰ CHO TRƯỜNG ĐẠI HỌC</a:t>
            </a:r>
            <a:endParaRPr lang="en-US" sz="2400">
              <a:solidFill>
                <a:schemeClr val="accent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3699" y="5032103"/>
            <a:ext cx="7844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i="1" u="sng"/>
              <a:t>Giảng viên hướng dẫn: </a:t>
            </a:r>
            <a:r>
              <a:rPr lang="vi-VN" sz="2400" b="1"/>
              <a:t>TS. Cao Thái Phương Thanh</a:t>
            </a:r>
            <a:endParaRPr lang="en-US" sz="2400" b="1"/>
          </a:p>
        </p:txBody>
      </p:sp>
      <p:sp>
        <p:nvSpPr>
          <p:cNvPr id="12" name="TextBox 11"/>
          <p:cNvSpPr txBox="1"/>
          <p:nvPr/>
        </p:nvSpPr>
        <p:spPr>
          <a:xfrm>
            <a:off x="2173699" y="5580558"/>
            <a:ext cx="9430654" cy="1140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 i="1" u="sng"/>
              <a:t>Sinh viên thực hiện:</a:t>
            </a:r>
            <a:r>
              <a:rPr lang="vi-VN" sz="2400" b="1"/>
              <a:t>      Trần Minh Mẫn – 3120411094</a:t>
            </a:r>
            <a:endParaRPr lang="vi-VN" sz="2400" b="1"/>
          </a:p>
          <a:p>
            <a:pPr>
              <a:lnSpc>
                <a:spcPct val="150000"/>
              </a:lnSpc>
            </a:pPr>
            <a:r>
              <a:rPr lang="vi-VN" sz="2400" b="1"/>
              <a:t>                                         Nguyễn Cao Thịnh – 3120411147</a:t>
            </a:r>
            <a:endParaRPr lang="en-US" sz="2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7220" y="128335"/>
            <a:ext cx="9761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VÀ THIẾT KẾ HỆ THỐNG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983453" y="0"/>
            <a:ext cx="20854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579" y="831776"/>
            <a:ext cx="5362181" cy="6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1.Tổng quan về hệ thống</a:t>
            </a:r>
            <a:endParaRPr lang="vi-VN" sz="2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3" name="Diagram 12"/>
          <p:cNvGraphicFramePr/>
          <p:nvPr/>
        </p:nvGraphicFramePr>
        <p:xfrm>
          <a:off x="5140800" y="1036732"/>
          <a:ext cx="6967621" cy="5327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394716" y="3179317"/>
            <a:ext cx="2289662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600" b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</a:t>
            </a:r>
            <a:endParaRPr lang="vi-VN" sz="3600" b="1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9321" y="2371596"/>
            <a:ext cx="4846320" cy="323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Nhầm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lớn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thúc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đẩy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vững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mạnh</a:t>
            </a:r>
            <a:r>
              <a:rPr lang="en-US" sz="2800" b="1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Arrow: Down 18"/>
          <p:cNvSpPr/>
          <p:nvPr/>
        </p:nvSpPr>
        <p:spPr>
          <a:xfrm rot="5400000">
            <a:off x="5115560" y="3351695"/>
            <a:ext cx="660400" cy="61554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8441" y="154061"/>
            <a:ext cx="11365832" cy="73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Chi tiết và các chức năng của hệ thống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 rot="16200000">
            <a:off x="5834391" y="489469"/>
            <a:ext cx="523220" cy="121920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4732421" y="2550695"/>
            <a:ext cx="2727158" cy="2241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 năng về phiên truy cập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Straight Connector 6"/>
          <p:cNvCxnSpPr>
            <a:stCxn id="3" idx="3"/>
          </p:cNvCxnSpPr>
          <p:nvPr/>
        </p:nvCxnSpPr>
        <p:spPr>
          <a:xfrm>
            <a:off x="7459579" y="3671637"/>
            <a:ext cx="57751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8037095" y="2582779"/>
            <a:ext cx="272715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037095" y="2582779"/>
            <a:ext cx="0" cy="108885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029074" y="3671637"/>
            <a:ext cx="0" cy="108885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037095" y="4768516"/>
            <a:ext cx="272715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78968" y="3671637"/>
            <a:ext cx="57751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451810" y="2545856"/>
            <a:ext cx="272715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78968" y="2582779"/>
            <a:ext cx="0" cy="108885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178968" y="3671637"/>
            <a:ext cx="0" cy="108885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451810" y="4748463"/>
            <a:ext cx="272715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00463" y="2022897"/>
            <a:ext cx="2229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 nhập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37095" y="2022636"/>
            <a:ext cx="2671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 mật khẩu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31500" y="4768516"/>
            <a:ext cx="2967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Quên mật khẩu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61949" y="4792579"/>
            <a:ext cx="207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 xuất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/>
      <p:bldP spid="37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8441" y="147048"/>
            <a:ext cx="11365832" cy="73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Chi tiết và chức năng của hệ thống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74905" y="0"/>
            <a:ext cx="41709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93302" y="911335"/>
            <a:ext cx="5566611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vị trí việc làm, nghỉ phép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4186985" y="1971484"/>
            <a:ext cx="2037347" cy="34855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 quản lý thông tin nhân sự</a:t>
            </a:r>
            <a:endParaRPr lang="en-US" sz="32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3303" y="1646136"/>
            <a:ext cx="5358065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khen thưởng, kỹ thuật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61217" y="2348683"/>
            <a:ext cx="5358065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công tác Đảng, Đoàn thể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61217" y="3091245"/>
            <a:ext cx="4825587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lương thưởng, phụ cấp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42090" y="3818286"/>
            <a:ext cx="5358065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chức vụ - biệt phái 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1217" y="4496338"/>
            <a:ext cx="5358065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nâng lương trước hạn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441" y="932774"/>
            <a:ext cx="4825587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việc cử đi học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8440" y="1646136"/>
            <a:ext cx="5358065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danh sách hồ sơ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440" y="2407114"/>
            <a:ext cx="5358065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nghỉ hưu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440" y="3112951"/>
            <a:ext cx="4825587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hợp đồng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8439" y="3873929"/>
            <a:ext cx="5358065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bảo hiểm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438" y="4584521"/>
            <a:ext cx="5358065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vị trí việc làm 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438" y="5281401"/>
            <a:ext cx="5358065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hồ sơ cá nhân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50113" y="5237309"/>
            <a:ext cx="4825587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Phê duyệt hồ sơ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2" name="Straight Connector 21"/>
          <p:cNvCxnSpPr>
            <a:stCxn id="2" idx="3"/>
            <a:endCxn id="5" idx="1"/>
          </p:cNvCxnSpPr>
          <p:nvPr/>
        </p:nvCxnSpPr>
        <p:spPr>
          <a:xfrm flipV="1">
            <a:off x="6224332" y="1291824"/>
            <a:ext cx="368970" cy="2422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3"/>
          </p:cNvCxnSpPr>
          <p:nvPr/>
        </p:nvCxnSpPr>
        <p:spPr>
          <a:xfrm flipV="1">
            <a:off x="6224332" y="2205202"/>
            <a:ext cx="441165" cy="1509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8441" y="147048"/>
            <a:ext cx="11365832" cy="73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Đặc tả Use – case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74905" y="0"/>
            <a:ext cx="41709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7860" y="637540"/>
            <a:ext cx="6435725" cy="821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 năng </a:t>
            </a:r>
            <a:r>
              <a:rPr lang="en-US" alt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vị trí việc làm</a:t>
            </a:r>
            <a:endParaRPr lang="en-US" alt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UseCase_V3-QL_VTVL_UC4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25" y="1579880"/>
            <a:ext cx="10440035" cy="48958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8441" y="147048"/>
            <a:ext cx="11365832" cy="73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Đặc tả Use – case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74905" y="0"/>
            <a:ext cx="41709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7726" y="586873"/>
            <a:ext cx="790875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 năng quản l</a:t>
            </a:r>
            <a:r>
              <a:rPr lang="en-US" alt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ý chức vụ - biệt phái</a:t>
            </a:r>
            <a:endParaRPr lang="en-US" alt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UseCase_V3-QL_CV-BP_UC3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315" y="1757045"/>
            <a:ext cx="10920095" cy="491045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8441" y="147048"/>
            <a:ext cx="2308994" cy="1469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Sơ đồ hoạt động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74905" y="0"/>
            <a:ext cx="41709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8275" y="1616075"/>
            <a:ext cx="2605405" cy="1986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 năng quản lý </a:t>
            </a:r>
            <a:r>
              <a:rPr lang="en-US" alt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vị trí việc làm</a:t>
            </a:r>
            <a:endParaRPr lang="en-US" alt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40" y="0"/>
            <a:ext cx="8712200" cy="67487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8441" y="147048"/>
            <a:ext cx="2308994" cy="1469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Sơ đồ hoạt động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74905" y="0"/>
            <a:ext cx="41709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8275" y="1737360"/>
            <a:ext cx="292544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 năng </a:t>
            </a:r>
            <a:r>
              <a:rPr lang="en-US" alt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chức vụ - biệt phái</a:t>
            </a:r>
            <a:endParaRPr lang="en-US" alt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" name="Picture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60" y="38735"/>
            <a:ext cx="8030845" cy="67805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" y="39437"/>
            <a:ext cx="11774905" cy="68239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48800" y="6087979"/>
            <a:ext cx="2743200" cy="73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Sơ đồ lớp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737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3040" y="0"/>
            <a:ext cx="3901440" cy="73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Cơ sở dữ liệu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340" y="467368"/>
            <a:ext cx="2960840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thực thể</a:t>
            </a:r>
            <a:endParaRPr lang="vi-VN" sz="2600" b="1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340" y="12283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ERD-hồ sơ cá nhân, danh sách hồ sơ nhân sự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paste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8833" y="1695714"/>
            <a:ext cx="7994333" cy="51019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3158" y="128335"/>
            <a:ext cx="3641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18526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08547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/>
          <p:cNvSpPr/>
          <p:nvPr/>
        </p:nvSpPr>
        <p:spPr>
          <a:xfrm>
            <a:off x="1203158" y="1338207"/>
            <a:ext cx="1090863" cy="101065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294021" y="2318084"/>
            <a:ext cx="906379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76562" y="1504980"/>
            <a:ext cx="8698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Khảo sát và xác định yêu cầu đề tài</a:t>
            </a:r>
            <a:endParaRPr lang="en-US" sz="36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Flowchart: Process 15"/>
          <p:cNvSpPr/>
          <p:nvPr/>
        </p:nvSpPr>
        <p:spPr>
          <a:xfrm>
            <a:off x="1203158" y="2527680"/>
            <a:ext cx="1090863" cy="101065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294021" y="3507557"/>
            <a:ext cx="906379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76562" y="2694453"/>
            <a:ext cx="8698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và thiết kế hệ thống</a:t>
            </a:r>
            <a:endParaRPr lang="en-US" sz="36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Flowchart: Process 19"/>
          <p:cNvSpPr/>
          <p:nvPr/>
        </p:nvSpPr>
        <p:spPr>
          <a:xfrm>
            <a:off x="1203158" y="3717186"/>
            <a:ext cx="1090863" cy="101065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294021" y="4697063"/>
            <a:ext cx="906379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76562" y="3883959"/>
            <a:ext cx="8698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 khai hệ thống</a:t>
            </a:r>
            <a:endParaRPr lang="en-US" sz="36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lowchart: Process 22"/>
          <p:cNvSpPr/>
          <p:nvPr/>
        </p:nvSpPr>
        <p:spPr>
          <a:xfrm>
            <a:off x="1203158" y="4894612"/>
            <a:ext cx="1090863" cy="1010653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294021" y="5874489"/>
            <a:ext cx="906379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76562" y="5061385"/>
            <a:ext cx="8698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luận và kiến nghị mở rộng</a:t>
            </a:r>
            <a:endParaRPr lang="en-US" sz="36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6" grpId="0" animBg="1"/>
      <p:bldP spid="18" grpId="0"/>
      <p:bldP spid="20" grpId="0" animBg="1"/>
      <p:bldP spid="22" grpId="0"/>
      <p:bldP spid="23" grpId="0" animBg="1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3040" y="0"/>
            <a:ext cx="3901440" cy="73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Cơ sở dữ liệu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340" y="591808"/>
            <a:ext cx="2960840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thực thể</a:t>
            </a:r>
            <a:endParaRPr lang="vi-VN" sz="2600" b="1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ERD_v2.2-VTVL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1798955"/>
            <a:ext cx="11583670" cy="45859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3040" y="0"/>
            <a:ext cx="3901440" cy="73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Cơ sở dữ liệu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340" y="591808"/>
            <a:ext cx="2960840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thực thể</a:t>
            </a:r>
            <a:endParaRPr lang="vi-VN" sz="2600" b="1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ERD_v2.2-CV-BP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540" y="1652270"/>
            <a:ext cx="11057890" cy="50920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3040" y="0"/>
            <a:ext cx="3901440" cy="73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Cơ sở dữ liệu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340" y="591808"/>
            <a:ext cx="2960840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thực thể</a:t>
            </a:r>
            <a:endParaRPr lang="vi-VN" sz="2600" b="1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ERD_v2.2-LuongThuong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" y="1352550"/>
            <a:ext cx="11454130" cy="49847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1200" y="650240"/>
            <a:ext cx="833120" cy="5557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916fa51-e6be-4898-898f-1cade9164b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7574" y="0"/>
            <a:ext cx="73568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32860" y="1047963"/>
            <a:ext cx="992740" cy="476207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 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 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 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711200" y="650240"/>
            <a:ext cx="833120" cy="5557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Box 2"/>
          <p:cNvSpPr txBox="1"/>
          <p:nvPr>
            <p:custDataLst>
              <p:tags r:id="rId2"/>
            </p:custDataLst>
          </p:nvPr>
        </p:nvSpPr>
        <p:spPr>
          <a:xfrm>
            <a:off x="632860" y="1047963"/>
            <a:ext cx="992740" cy="476207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 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SỞ 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 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vi-VN" sz="2600" b="1">
                <a:solidFill>
                  <a:schemeClr val="accent1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lang="vi-VN" sz="2600" b="1">
              <a:solidFill>
                <a:schemeClr val="accent1">
                  <a:lumMod val="20000"/>
                  <a:lumOff val="8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61185" y="211455"/>
            <a:ext cx="10224770" cy="64350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7220" y="128335"/>
            <a:ext cx="637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 KHAI HỆ THỐNG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983453" y="0"/>
            <a:ext cx="20854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ách tạo cơ sở dữ liệu trong MS SQL Server - QuanTriMang.c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4125"/>
            <a:ext cx="6979920" cy="538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>
            <p:custDataLst>
              <p:tags r:id="rId2"/>
            </p:custDataLst>
          </p:nvPr>
        </p:nvSpPr>
        <p:spPr>
          <a:xfrm>
            <a:off x="7487285" y="1769110"/>
            <a:ext cx="4236720" cy="4072255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sz="4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.NET 6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32410" y="398145"/>
            <a:ext cx="74269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200000"/>
              </a:lnSpc>
            </a:pPr>
            <a:r>
              <a:rPr lang="en-US" altLang="vi-VN" sz="2800" b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Công nghệ được sử dụng</a:t>
            </a:r>
            <a:endParaRPr lang="vi-VN" sz="2800" b="1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7220" y="128335"/>
            <a:ext cx="637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 KHAI HỆ THỐNG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7757" y="510869"/>
            <a:ext cx="7416199" cy="81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vi-VN" sz="2800" b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 trúc phần mềm: Mô hình 3 lớp</a:t>
            </a:r>
            <a:endParaRPr lang="vi-VN" sz="2800" b="1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83453" y="0"/>
            <a:ext cx="20854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67" y="1624956"/>
            <a:ext cx="7009865" cy="51773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7220" y="128335"/>
            <a:ext cx="637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 KHAI HỆ THỐNG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3848" y="774665"/>
            <a:ext cx="2098243" cy="1674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vi-VN" sz="2800" b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</a:t>
            </a:r>
            <a:endParaRPr lang="vi-VN" sz="2800" b="1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lang="vi-VN" sz="2800" b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 dụng</a:t>
            </a:r>
            <a:endParaRPr lang="vi-VN" sz="2800" b="1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83453" y="0"/>
            <a:ext cx="20854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8768" y="836221"/>
            <a:ext cx="7554464" cy="5977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7220" y="128335"/>
            <a:ext cx="637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 KHAI HỆ THỐNG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983453" y="0"/>
            <a:ext cx="20854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205" y="759386"/>
            <a:ext cx="9075589" cy="602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8834"/>
            <a:ext cx="12192000" cy="644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7154" y="1640657"/>
            <a:ext cx="3378383" cy="33783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27221" y="561472"/>
            <a:ext cx="5470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DO CHỌN ĐỀ TÀI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642321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642321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6240" y="1528805"/>
            <a:ext cx="8291630" cy="4854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vi-VN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 nhân lực tăng cao</a:t>
            </a:r>
            <a:endParaRPr lang="vi-VN"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vi-VN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Nhu cầu quản lý nhân sự</a:t>
            </a:r>
            <a:endParaRPr lang="vi-VN"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vi-VN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 bất cập trong quản lý nhân sự truyền thống</a:t>
            </a:r>
            <a:endParaRPr lang="vi-VN"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vi-VN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 quả của CNTT trong quản lý nhân sự</a:t>
            </a:r>
            <a:endParaRPr lang="vi-VN"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83453" y="0"/>
            <a:ext cx="20854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750843" y="0"/>
            <a:ext cx="20854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27937" y="0"/>
            <a:ext cx="208547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1039"/>
            <a:ext cx="12192000" cy="643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14788"/>
          <a:stretch>
            <a:fillRect/>
          </a:stretch>
        </p:blipFill>
        <p:spPr>
          <a:xfrm>
            <a:off x="0" y="680878"/>
            <a:ext cx="12181150" cy="5496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4825" y="0"/>
            <a:ext cx="11008995" cy="67659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150" y="99060"/>
            <a:ext cx="10657205" cy="66605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7220" y="128335"/>
            <a:ext cx="9857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LUẬN - KIẾN NGHỊ - MỞ RỘNG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2610" y="945565"/>
            <a:ext cx="4821122" cy="81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vi-VN" sz="2800" b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quả đạt được</a:t>
            </a:r>
            <a:endParaRPr lang="vi-VN" sz="2800" b="1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83453" y="0"/>
            <a:ext cx="20854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3949" y="1867312"/>
            <a:ext cx="11350057" cy="4259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Hiểu rõ hơn về các công tác nghiệp vụ quản lý nhân sự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kiến thức về các luật, quy định của Nhà nước 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 thành việc phân tích các chức năng, yêu cầu nghiệp vụ của hệ thống 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vi-VN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và giải quyết được hầu hết các quy định, ràng buộc dữ liệu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7220" y="128335"/>
            <a:ext cx="9857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LUẬN - KIẾN NGHỊ - MỞ RỘNG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2610" y="945565"/>
            <a:ext cx="4821122" cy="81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Thiếu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sót</a:t>
            </a:r>
            <a:endParaRPr lang="vi-VN" sz="2800" b="1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949" y="1867312"/>
            <a:ext cx="11350057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lịch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nghỉ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bao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hết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vụ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ban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7220" y="128335"/>
            <a:ext cx="9857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LUẬN - KIẾN NGHỊ - MỞ RỘNG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2610" y="945565"/>
            <a:ext cx="4821122" cy="81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rộng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vi-VN" sz="2800" b="1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949" y="1867312"/>
            <a:ext cx="11350057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hoặc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AI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văn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cường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mật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,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</a:t>
            </a:r>
            <a:endParaRPr lang="vi-V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Xem điểm sàn, chuẩn &amp; kết quả xét tuyển Đại học Sài Gòn 2021"/>
          <p:cNvPicPr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7746"/>
            <a:ext cx="12192000" cy="543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7220" y="128335"/>
            <a:ext cx="9857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LISTENING 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7220" y="128335"/>
            <a:ext cx="637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 TIÊU NGHIÊN CỨU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1290" y="1771651"/>
            <a:ext cx="11365832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vi-V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 thống nhân sự trong trường Đại học Sài Gòn</a:t>
            </a:r>
            <a:endParaRPr lang="vi-VN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vi-V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 thống hóa kiến thức xây dựng và phát triển phần mềm</a:t>
            </a:r>
            <a:endParaRPr lang="vi-VN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vi-V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 dựng cơ sở dữ liệu phục vụ quản lý các nhóm thông tin</a:t>
            </a:r>
            <a:r>
              <a:rPr lang="en-US" altLang="vi-V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liên quan đến các thành phần nhân sự trong trường đại học</a:t>
            </a:r>
            <a:endParaRPr lang="en-US" altLang="vi-VN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83453" y="0"/>
            <a:ext cx="20854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7220" y="128335"/>
            <a:ext cx="10964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780752"/>
            <a:ext cx="12568990" cy="6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7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Cấu trúc nhân sự ở trường Đại học so với các tổ chức tư nhân khác</a:t>
            </a:r>
            <a:endParaRPr lang="vi-VN" sz="27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1230" y="1699122"/>
            <a:ext cx="3966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</a:t>
            </a:r>
            <a:endParaRPr lang="en-US" sz="3200" b="1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Để được hoạt động, trường đại học phải có diện tích tối thiểu 5ha? - Nhịp  sống kinh tế Việt Nam &amp; Thế giớ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1" y="2551449"/>
            <a:ext cx="6101514" cy="409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9610" y="2535062"/>
            <a:ext cx="5277068" cy="41137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64647" y="1647324"/>
            <a:ext cx="4219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 CHỨC CÁ NHÂN</a:t>
            </a:r>
            <a:endParaRPr lang="en-US" sz="3200" b="1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rocess 6"/>
          <p:cNvSpPr/>
          <p:nvPr/>
        </p:nvSpPr>
        <p:spPr>
          <a:xfrm>
            <a:off x="0" y="2083988"/>
            <a:ext cx="5979698" cy="464302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7220" y="128335"/>
            <a:ext cx="10964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</a:t>
            </a:r>
            <a:endParaRPr lang="en-US" sz="4000" b="1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rrow: Chevron 2"/>
          <p:cNvSpPr/>
          <p:nvPr/>
        </p:nvSpPr>
        <p:spPr>
          <a:xfrm>
            <a:off x="742589" y="209184"/>
            <a:ext cx="484632" cy="484632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Arrow: Pentagon 3"/>
          <p:cNvSpPr/>
          <p:nvPr/>
        </p:nvSpPr>
        <p:spPr>
          <a:xfrm>
            <a:off x="232610" y="209184"/>
            <a:ext cx="641685" cy="48463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780752"/>
            <a:ext cx="12568990" cy="6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7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Cấu trúc nhân sự ở trường Đại học so với các tổ chức tư nhân khác</a:t>
            </a:r>
            <a:endParaRPr lang="vi-VN" sz="27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0800000" flipV="1">
            <a:off x="-12065" y="2298519"/>
            <a:ext cx="5719014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các quy định Nhà nước ban hành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Đa dạng các vị trí 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các đặc thù như tuyển dụng, thăng tiến </a:t>
            </a:r>
            <a:r>
              <a:rPr lang="en-US" alt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tiêu chuẩn học thuật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Giảng viên được quyền lợi chủ động trong giảng dạy, nghiên cứu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2030" y="1610746"/>
            <a:ext cx="6003757" cy="8408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6009" y="1738782"/>
            <a:ext cx="3966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</a:t>
            </a:r>
            <a:endParaRPr lang="en-US" sz="32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lowchart: Process 18"/>
          <p:cNvSpPr/>
          <p:nvPr/>
        </p:nvSpPr>
        <p:spPr>
          <a:xfrm>
            <a:off x="6212302" y="2083988"/>
            <a:ext cx="5979698" cy="4643022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0800000" flipV="1">
            <a:off x="6224367" y="2298935"/>
            <a:ext cx="5719014" cy="223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 tập trung vào mục tiêu sản xuất, kinh doanh,...</a:t>
            </a:r>
            <a:endParaRPr lang="vi-VN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 viên ít có quyền tự chủ và chịu giám sát chặt chẽ từ cấp trên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24331" y="1610746"/>
            <a:ext cx="5955640" cy="84084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088311" y="1713793"/>
            <a:ext cx="4227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 CHỨC CÁ NHÂN</a:t>
            </a:r>
            <a:endParaRPr lang="en-US" sz="32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0"/>
            <a:ext cx="11365832" cy="1469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Phân tích yêu cầu nghiệp vụ quản lý nhân sự trường Đại học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74905" y="0"/>
            <a:ext cx="41709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2313" y="1816333"/>
            <a:ext cx="5213687" cy="481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Tuyển dụng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chế độ hợp đồng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thông tin cá nhân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Đảng, đoàn thể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 hiểm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 tác cử đi học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 phối trí việc làm, biệt phái viên chức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29137" y="1820344"/>
            <a:ext cx="5033216" cy="4211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Phòng ban, đơn vị và vị trí việc làm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Lương thưởng, phụ cấp và nâng lương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 tác khen thưởng, kỷ luật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Xét duyệt thông tin hồ sơ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 khoản</a:t>
            </a:r>
            <a:endParaRPr lang="en-US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8441" y="147048"/>
            <a:ext cx="11365832" cy="73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Yêu cầu chức năng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74905" y="0"/>
            <a:ext cx="41709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2313" y="1319028"/>
            <a:ext cx="10651960" cy="4211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 quản lý có thể tạo một hồ sơ mới với các thông tin cơ bản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 cập hệ thống ứng dụng đều cần có một tài khoản gồm Mã nhân sự và mật khẩu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Mọi cá nhân đều sẽ có một trang hồ sơ cá nhân hiển thị thông tin bản thân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 thay đổi thông tin hồ sơ cần thông qua Hiệu trưởng hoặc người quản lý phê duyệt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8441" y="147048"/>
            <a:ext cx="11365832" cy="73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Yêu cầu phi chức năng</a:t>
            </a:r>
            <a:endParaRPr lang="vi-VN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74905" y="0"/>
            <a:ext cx="41709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35240" y="1286944"/>
            <a:ext cx="9721519" cy="4762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đơn giản, dễ nhìn, không cầu kỳ, phức tạp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nút chức năng thiết kế phù hợp, có mục đích rõ ràng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Tốc độ xử lý vừa đủ, không nhất thiết phải nhanh nhưng không làm mất nhiều thời gian chờ đợi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Đảm bảo an toàn thông tin, bảo mật và ràng buộc thông tin chặc chẽ</a:t>
            </a:r>
            <a:endParaRPr lang="vi-VN" sz="2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4223</Words>
  <Application>WPS Presentation</Application>
  <PresentationFormat>Widescreen</PresentationFormat>
  <Paragraphs>244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Arial</vt:lpstr>
      <vt:lpstr>SimSun</vt:lpstr>
      <vt:lpstr>Wingdings</vt:lpstr>
      <vt:lpstr>Tahoma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TRƯƠNG BẢO NGỌC</dc:creator>
  <cp:lastModifiedBy>ACER</cp:lastModifiedBy>
  <cp:revision>50</cp:revision>
  <dcterms:created xsi:type="dcterms:W3CDTF">2024-06-09T17:07:00Z</dcterms:created>
  <dcterms:modified xsi:type="dcterms:W3CDTF">2024-06-11T18:50:49Z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B97B72C424CA40DC8C508A88FD363D5C_12</vt:lpwstr>
  </property>
  <property fmtid="{D5CDD505-2E9C-101B-9397-08002B2CF9AE}" pid="3" name="KSOProductBuildVer">
    <vt:lpwstr>1033-12.2.0.17119</vt:lpwstr>
  </property>
</Properties>
</file>